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retendard Bold" panose="020B0600000101010101" charset="-127"/>
      <p:bold r:id="rId9"/>
    </p:embeddedFont>
    <p:embeddedFont>
      <p:font typeface="Pretendard ExtraBold" panose="020B0600000101010101" charset="-127"/>
      <p:bold r:id="rId10"/>
    </p:embeddedFont>
    <p:embeddedFont>
      <p:font typeface="Pretendard Light" panose="020B0600000101010101" charset="-127"/>
      <p:regular r:id="rId11"/>
    </p:embeddedFont>
    <p:embeddedFont>
      <p:font typeface="Pretendard Medium" panose="020B0600000101010101" charset="-127"/>
      <p:bold r:id="rId12"/>
    </p:embeddedFont>
    <p:embeddedFont>
      <p:font typeface="Pretendard Regular" panose="020B0600000101010101" charset="-127"/>
      <p:regular r:id="rId13"/>
    </p:embeddedFont>
    <p:embeddedFont>
      <p:font typeface="Pretendard Thin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762000" cy="737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8229600"/>
            <a:ext cx="183896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700" y="8140700"/>
            <a:ext cx="19062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4531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8839200"/>
            <a:ext cx="28575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01800" y="9017000"/>
            <a:ext cx="246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게임공학과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88600" y="215900"/>
            <a:ext cx="760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2024.10.11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2100" y="215900"/>
            <a:ext cx="760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SIMPLE 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8300" y="9220200"/>
            <a:ext cx="4648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dbdaldrb1@gmail.com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42900" y="8724900"/>
            <a:ext cx="4660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ExtraBold"/>
              </a:rPr>
              <a:t>2021182024 </a:t>
            </a:r>
            <a:r>
              <a:rPr lang="ko-KR" sz="2700" b="0" i="0" u="none" strike="noStrike">
                <a:solidFill>
                  <a:srgbClr val="000000"/>
                </a:solidFill>
                <a:ea typeface="Pretendard ExtraBold"/>
              </a:rPr>
              <a:t>유민규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600" y="3949700"/>
            <a:ext cx="12293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 spc="300">
                <a:solidFill>
                  <a:srgbClr val="000000"/>
                </a:solidFill>
                <a:ea typeface="Pretendard Bold"/>
              </a:rPr>
              <a:t>분식왕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600" y="2794000"/>
            <a:ext cx="121793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300" b="0" i="0" u="none" strike="noStrike">
                <a:solidFill>
                  <a:srgbClr val="000000"/>
                </a:solidFill>
                <a:latin typeface="Pretendard Thin"/>
              </a:rPr>
              <a:t>2D</a:t>
            </a:r>
            <a:r>
              <a:rPr lang="ko-KR" sz="8300" b="0" i="0" u="none" strike="noStrike">
                <a:solidFill>
                  <a:srgbClr val="000000"/>
                </a:solidFill>
                <a:ea typeface="Pretendard Thin"/>
              </a:rPr>
              <a:t>게임</a:t>
            </a:r>
            <a:r>
              <a:rPr lang="en-US" sz="8300" b="0" i="0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8300" b="0" i="0" u="none" strike="noStrike">
                <a:solidFill>
                  <a:srgbClr val="000000"/>
                </a:solidFill>
                <a:ea typeface="Pretendard Thin"/>
              </a:rPr>
              <a:t>프로그래밍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2197100"/>
            <a:ext cx="11430000" cy="817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2095500"/>
            <a:ext cx="11645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0"/>
            <a:ext cx="6654800" cy="1029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65800" y="8915400"/>
            <a:ext cx="13716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00" y="0"/>
            <a:ext cx="6934200" cy="1056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62000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44600" y="6565900"/>
            <a:ext cx="2463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게임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ExtraBold"/>
              </a:rPr>
              <a:t> 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기획서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25500" y="6743700"/>
            <a:ext cx="508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67700" y="6565900"/>
            <a:ext cx="2730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게임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예상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ExtraBold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97800" y="6743700"/>
            <a:ext cx="508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95400" y="3048000"/>
            <a:ext cx="2463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일정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74700" y="3213100"/>
            <a:ext cx="508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67700" y="3035300"/>
            <a:ext cx="2463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게임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ExtraBold"/>
              </a:rPr>
              <a:t>컨셉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85100" y="3200400"/>
            <a:ext cx="508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54900" y="406400"/>
            <a:ext cx="8534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7000" b="0" i="0" u="none" strike="noStrike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4531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0" y="5969000"/>
            <a:ext cx="9525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0" y="6070600"/>
            <a:ext cx="9525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762000"/>
            <a:ext cx="8102600" cy="632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88600" y="215900"/>
            <a:ext cx="760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100" y="190500"/>
            <a:ext cx="762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게임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컨셉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38100" y="8432800"/>
            <a:ext cx="183388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분식을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판매하고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요구에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음식을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조리하는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경영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시물레이션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게임</a:t>
            </a:r>
            <a:b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</a:b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요구를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시간내로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만족시키면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매출에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긍정적인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미치기에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전력적인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필요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88900" y="7061200"/>
            <a:ext cx="18465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분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식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0400"/>
            <a:ext cx="9486900" cy="581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863600"/>
            <a:ext cx="10223500" cy="942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6400" y="4432300"/>
            <a:ext cx="9728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5166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5473700"/>
            <a:ext cx="9525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55626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198100" y="241300"/>
            <a:ext cx="762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2600" y="241300"/>
            <a:ext cx="762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게임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진행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( 1 / 2 )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2006600"/>
            <a:ext cx="7975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기본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방법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6616700"/>
            <a:ext cx="744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손님의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요구에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맞춰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음식을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조리하고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대접하라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" y="7607300"/>
            <a:ext cx="84074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방향키를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이동을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손님이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오면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물과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단무지를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집어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손님께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제공한다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물과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단무지를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제공하면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손님이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주문한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조리한다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요구에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맞는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갯수와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음식을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조리하여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손님께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서빙한다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0400"/>
            <a:ext cx="9486900" cy="581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863600"/>
            <a:ext cx="10223500" cy="942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6400" y="4432300"/>
            <a:ext cx="9728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5166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5473700"/>
            <a:ext cx="9525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55626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198100" y="241300"/>
            <a:ext cx="762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2600" y="241300"/>
            <a:ext cx="762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게임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진행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( 2 / 2 )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2006600"/>
            <a:ext cx="7975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세부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방법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6616700"/>
            <a:ext cx="744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빠른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시간내에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손님의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요구를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ExtraBold"/>
              </a:rPr>
              <a:t>맞춰라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" y="7378700"/>
            <a:ext cx="8407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손님이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주문한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음식을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빠르게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서빙을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하면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금액에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팁이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붙는다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먹는데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걸리고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먹고난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자리를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치워야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자리를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치우지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않는다면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손님이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들어오지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않는다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게이지바가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지나는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횟수에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얻는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팁이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결정된다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오랜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주문을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받지않거나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음식이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제공되지않으면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손님이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나간다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3683000"/>
            <a:ext cx="18249900" cy="674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007600" y="7289800"/>
            <a:ext cx="7404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35600" y="7289800"/>
            <a:ext cx="7404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76300" y="7289800"/>
            <a:ext cx="74041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9900" y="3581400"/>
            <a:ext cx="18935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516600" cy="863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0500" y="5524500"/>
            <a:ext cx="9525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5900" y="5549900"/>
            <a:ext cx="901700" cy="90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6756400"/>
            <a:ext cx="9525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900" y="6769100"/>
            <a:ext cx="901700" cy="901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900" y="5524500"/>
            <a:ext cx="9525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7300" y="5549900"/>
            <a:ext cx="901700" cy="901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6756400"/>
            <a:ext cx="95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" y="6769100"/>
            <a:ext cx="901700" cy="901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135100" y="7340600"/>
            <a:ext cx="3733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손님의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알고리즘</a:t>
            </a:r>
            <a:b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</a:b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35100" y="6654800"/>
            <a:ext cx="198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4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08100" y="3467100"/>
            <a:ext cx="2984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2000" b="0" i="0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39300" y="8648700"/>
            <a:ext cx="3733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맵에서의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충돌조건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b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</a:b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플레이어의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39300" y="7975600"/>
            <a:ext cx="198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3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25000" y="3467100"/>
            <a:ext cx="28956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2000" b="0" i="0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41900" y="7340600"/>
            <a:ext cx="3695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플레이어의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움직임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b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</a:br>
            <a:endParaRPr lang="ko-KR" sz="2200" b="0" i="0" u="none" strike="noStrike" spc="-10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041900" y="6654800"/>
            <a:ext cx="2578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2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27600" y="3467100"/>
            <a:ext cx="27051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2000" b="0" i="0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200" y="8851900"/>
            <a:ext cx="373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리소스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구하기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리소스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정리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7200" y="7975600"/>
            <a:ext cx="198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1 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2900" y="3467100"/>
            <a:ext cx="4381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2000" b="0" i="0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-88900" y="1625600"/>
            <a:ext cx="18465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세분화된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일정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2600" y="241300"/>
            <a:ext cx="762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개발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일정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( 1 / 2 )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98100" y="228600"/>
            <a:ext cx="762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3683000"/>
            <a:ext cx="18249900" cy="674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007600" y="7289800"/>
            <a:ext cx="7404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35600" y="7289800"/>
            <a:ext cx="7404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76300" y="7289800"/>
            <a:ext cx="74041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9900" y="3581400"/>
            <a:ext cx="18935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516600" cy="863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0500" y="5524500"/>
            <a:ext cx="9525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5900" y="5549900"/>
            <a:ext cx="901700" cy="90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6756400"/>
            <a:ext cx="9525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900" y="6769100"/>
            <a:ext cx="901700" cy="901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900" y="5524500"/>
            <a:ext cx="9525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7300" y="5549900"/>
            <a:ext cx="901700" cy="901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6756400"/>
            <a:ext cx="95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" y="6769100"/>
            <a:ext cx="901700" cy="901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135100" y="7340600"/>
            <a:ext cx="3733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점검</a:t>
            </a:r>
            <a:b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</a:b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추가적인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35100" y="6654800"/>
            <a:ext cx="198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8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08100" y="3467100"/>
            <a:ext cx="2984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2000" b="0" i="0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39300" y="8648700"/>
            <a:ext cx="3733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UI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회전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b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</a:b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추가적인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구상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39300" y="7975600"/>
            <a:ext cx="198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7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25000" y="3467100"/>
            <a:ext cx="28956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2000" b="0" i="0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41900" y="7340600"/>
            <a:ext cx="3695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점수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측정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방식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산정</a:t>
            </a:r>
            <a:b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</a:b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세부적인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디테일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수정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41900" y="6629400"/>
            <a:ext cx="100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6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27600" y="3467100"/>
            <a:ext cx="27051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2000" b="0" i="0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200" y="8851900"/>
            <a:ext cx="373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손님의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알고리즘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7200" y="7975600"/>
            <a:ext cx="198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ExtraBold"/>
              </a:rPr>
              <a:t>5</a:t>
            </a:r>
            <a:r>
              <a:rPr lang="ko-KR" sz="3000" b="0" i="0" u="none" strike="noStrike">
                <a:solidFill>
                  <a:srgbClr val="000000"/>
                </a:solidFill>
                <a:ea typeface="Pretendard ExtraBold"/>
              </a:rPr>
              <a:t>주차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2900" y="3467100"/>
            <a:ext cx="4381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2000" b="0" i="0" u="none" strike="noStrike" spc="-300">
                <a:solidFill>
                  <a:srgbClr val="008152">
                    <a:alpha val="20000"/>
                  </a:srgbClr>
                </a:solidFill>
                <a:latin typeface="Pretendard Bold"/>
              </a:rPr>
              <a:t> 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-88900" y="1625600"/>
            <a:ext cx="18465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세분화된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개발</a:t>
            </a:r>
            <a:r>
              <a:rPr lang="en-US" sz="7000" b="0" i="0" u="none" strike="noStrike" spc="-2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Pretendard ExtraBold"/>
              </a:rPr>
              <a:t>일정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2600" y="241300"/>
            <a:ext cx="762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개발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일정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( 2 / 2 )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98100" y="228600"/>
            <a:ext cx="762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사용자 지정</PresentationFormat>
  <Paragraphs>67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Pretendard Regular</vt:lpstr>
      <vt:lpstr>Calibri</vt:lpstr>
      <vt:lpstr>Pretendard ExtraBold</vt:lpstr>
      <vt:lpstr>Pretendard Thin</vt:lpstr>
      <vt:lpstr>Pretendard Light</vt:lpstr>
      <vt:lpstr>Pretendard Medium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유민규(2021182024)</cp:lastModifiedBy>
  <cp:revision>2</cp:revision>
  <dcterms:created xsi:type="dcterms:W3CDTF">2006-08-16T00:00:00Z</dcterms:created>
  <dcterms:modified xsi:type="dcterms:W3CDTF">2024-10-10T17:00:19Z</dcterms:modified>
</cp:coreProperties>
</file>